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C6E09CF-95AB-4B33-B073-60AE2B777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357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F5B13EB-DBF8-469C-AF64-546478DB5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6360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F7CFF08-FC2D-41E3-BE81-16B58216870D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405A8E7-4663-495D-B417-BE8885090508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63FD287-45A5-45F9-AACE-162087CF9D0C}" type="slidenum">
              <a:rPr lang="zh-TW" altLang="en-US" sz="1200" smtClean="0"/>
              <a:pPr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01E5046-6B5B-4F06-ADF2-E3999BF5600F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442621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066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我耶穌，我愛</a:t>
            </a:r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，知道</a:t>
            </a:r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屬我； </a:t>
            </a:r>
          </a:p>
          <a:p>
            <a:pPr algn="ctr" eaLnBrk="1" hangingPunct="1"/>
            <a:r>
              <a:rPr lang="en-US" altLang="zh-TW" sz="2800" dirty="0"/>
              <a:t>My Jesus, I love Thee, I know Thou art mine!</a:t>
            </a:r>
            <a:endParaRPr lang="zh-TW" altLang="en-US" sz="28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所有愚昧快樂，我為</a:t>
            </a:r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擺脫。 </a:t>
            </a:r>
          </a:p>
          <a:p>
            <a:pPr algn="ctr" eaLnBrk="1" hangingPunct="1"/>
            <a:r>
              <a:rPr lang="en-US" altLang="zh-TW" sz="2800" dirty="0"/>
              <a:t>For Thee all the follies of sin I resign;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是我的救主，流血將我買； </a:t>
            </a:r>
          </a:p>
          <a:p>
            <a:pPr algn="ctr" eaLnBrk="1" hangingPunct="1"/>
            <a:r>
              <a:rPr lang="en-US" altLang="zh-TW" sz="2800" dirty="0"/>
              <a:t>My gracious Redeemer, my Savior art Thou!</a:t>
            </a:r>
            <a:endParaRPr lang="zh-TW" altLang="en-US" sz="28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我若曾愛</a:t>
            </a:r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，主，應當是現在！</a:t>
            </a:r>
            <a:endParaRPr lang="en-US" altLang="zh-TW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/>
              <a:t>If ever I loved Thee, my Jesus, ’tis now!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225 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我耶穌</a:t>
            </a:r>
            <a:r>
              <a:rPr lang="zh-CN" altLang="en-US" sz="2600" b="1" dirty="0"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我愛</a:t>
            </a:r>
            <a:r>
              <a:rPr lang="zh-CN" altLang="zh-TW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br>
              <a:rPr lang="en-US" altLang="zh-CN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MY JESUS, I LOVE THEE</a:t>
            </a:r>
            <a:r>
              <a:rPr lang="en-US" altLang="zh-TW" sz="2400" dirty="0">
                <a:ea typeface="新細明體" pitchFamily="18" charset="-120"/>
              </a:rPr>
              <a:t> (1/4)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/>
              <a:t>我耶穌，我愛祢，因祢先愛我； </a:t>
            </a:r>
          </a:p>
          <a:p>
            <a:pPr algn="ctr" eaLnBrk="1" hangingPunct="1"/>
            <a:r>
              <a:rPr lang="en-US" altLang="zh-TW" sz="2800" dirty="0"/>
              <a:t>I love Thee, because Thou hast first loved me,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為我釘十字架，救贖已穩妥。 </a:t>
            </a:r>
          </a:p>
          <a:p>
            <a:pPr algn="ctr" eaLnBrk="1" hangingPunct="1"/>
            <a:r>
              <a:rPr lang="en-US" altLang="zh-TW" sz="2800" dirty="0"/>
              <a:t>And purchased my pardon on Calvary’s tree;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我愛祢，因為祢肯為我受害； </a:t>
            </a:r>
          </a:p>
          <a:p>
            <a:pPr algn="ctr" eaLnBrk="1" hangingPunct="1"/>
            <a:r>
              <a:rPr lang="en-US" altLang="zh-TW" sz="2800" dirty="0"/>
              <a:t>I love Thee for wearing the thorns on Thy brow;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我若曾愛祢，主，應當是現在！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If ever I loved Thee, my Jesus, ’tis now!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225 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活著，我是愛祢，死，我也愛祢； </a:t>
            </a:r>
          </a:p>
          <a:p>
            <a:pPr algn="ctr" eaLnBrk="1" hangingPunct="1"/>
            <a:r>
              <a:rPr lang="en-US" altLang="zh-TW" sz="2800" dirty="0"/>
              <a:t>I’ll love thee in life, I will love Thee in death,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我口要讚美祢，只要存一息。 </a:t>
            </a:r>
          </a:p>
          <a:p>
            <a:pPr algn="ctr" eaLnBrk="1" hangingPunct="1"/>
            <a:r>
              <a:rPr lang="en-US" altLang="zh-TW" sz="2800" dirty="0"/>
              <a:t>And praise Thee as long as Thou </a:t>
            </a:r>
            <a:r>
              <a:rPr lang="en-US" altLang="zh-TW" sz="2800" dirty="0" err="1"/>
              <a:t>lendest</a:t>
            </a:r>
            <a:r>
              <a:rPr lang="en-US" altLang="zh-TW" sz="2800" dirty="0"/>
              <a:t> me breath;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無論或生或死，此心不稍改： </a:t>
            </a:r>
          </a:p>
          <a:p>
            <a:pPr algn="ctr" eaLnBrk="1" hangingPunct="1"/>
            <a:r>
              <a:rPr lang="en-US" altLang="zh-TW" sz="2800" dirty="0"/>
              <a:t>And say when the death-dew lies cold on my brow: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我若曾愛祢，主，應當是現在！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“If ever I loved Thee, my Jesus, ’tis now!”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在那快樂無窮、榮耀無比地， </a:t>
            </a:r>
          </a:p>
          <a:p>
            <a:pPr algn="ctr" eaLnBrk="1" hangingPunct="1"/>
            <a:r>
              <a:rPr lang="en-US" altLang="zh-TW" sz="2800" dirty="0"/>
              <a:t>In mansions of glory and endless delight,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我要在祢面前永遠稱頌祢； </a:t>
            </a:r>
          </a:p>
          <a:p>
            <a:pPr algn="ctr" eaLnBrk="1" hangingPunct="1"/>
            <a:r>
              <a:rPr lang="en-US" altLang="zh-TW" sz="2800" dirty="0"/>
              <a:t>I’ll ever adore Thee in heaven so bright;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我頭戴上冠冕，還要唱出來： </a:t>
            </a:r>
          </a:p>
          <a:p>
            <a:pPr algn="ctr" eaLnBrk="1" hangingPunct="1"/>
            <a:r>
              <a:rPr lang="en-US" altLang="zh-TW" sz="2800" dirty="0"/>
              <a:t>I’ll sing with the glittering crown on my brow: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我若曾愛祢，主，應當是現在！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“If ever I loved Thee, my Jesus, ’tis now!”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483</TotalTime>
  <Words>389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H225  我耶穌，我愛祢 MY JESUS, I LOVE THEE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52</cp:revision>
  <dcterms:created xsi:type="dcterms:W3CDTF">2001-04-19T19:07:54Z</dcterms:created>
  <dcterms:modified xsi:type="dcterms:W3CDTF">2017-08-05T13:33:17Z</dcterms:modified>
</cp:coreProperties>
</file>